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96" d="100"/>
          <a:sy n="96" d="100"/>
        </p:scale>
        <p:origin x="42" y="1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FD3671-1B2F-9CFD-B0DD-BC372DC6C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2D3D697-B958-B6C2-6F44-B42112B1E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2274FD-698A-484F-A473-B71770F9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3EECE4-8505-D771-E1D4-77E54791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E2F9B3-B8F3-1D0F-9A11-3A0B6FE7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2A7A1B-AA2F-4539-E2F5-D87737AF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BC48CEE-8B8A-ED18-7AA5-FFF2E9E5A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CCDC23-B6CD-DB2C-A334-AB1ACC82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43D850-1744-10E3-5103-BD35A052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30EDB-341B-6BB7-D9B1-09838763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3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844A804-4F48-7626-BEDC-B108C3AF5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DD45090-6A52-68D1-D671-E4888AB2B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36ACC6-4FF2-7E7D-71DF-B92430FC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7618AD-584B-5C89-2D97-508E3D38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DF2C2E-4270-2F51-D815-43734752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55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52A89B-FB67-8B74-A119-64F4DE54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0EAC-3D70-872F-8AC8-10F0DCBAC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662593-D3FF-50EC-C887-2E42F35E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7A4148-49C0-B29F-4819-EC661AF8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783608-9440-A723-D296-4CCB2994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15F63B-6EE3-0A2F-7A36-82DC257C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9380C3-DE45-2130-9F8D-25B2C11BE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6E0E76-FA4B-0F9B-2C53-599C8D85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1481B0-6830-C30B-300B-4C44265E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4C232D-6174-EE3B-D6E2-F3DCB7BF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95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A825C8-8763-D1F2-BCF0-8BECFFCF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6E887C-C3B3-2E6F-2B1F-F977A825A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20B4CE-DF02-F107-C8AA-43AD58DE6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1BF79AB-21F4-576F-DCE0-E1F170A5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069774-64DE-3D57-A2C2-B5D2CDF9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73BD004-64B6-0567-84A4-984CEA65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0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32D87B-7164-9F2B-A134-28AC6463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0A7C5A-6A32-0D4B-70B5-AB4207159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6BEC429-C3A0-3BC3-572B-B6C794777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251C14C-68DD-5D87-59D2-886DFFFF1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C477B22-12E3-53E5-16BD-95E12D444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00E70E1-3FAB-646E-D449-FCA8ADE4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5E661BC-EB76-BDDD-8A71-B2F0648D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88BC26E-C3F6-BC28-2688-2044B993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6A933D-24A7-BFE8-B008-9EAE4352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354DB05-AE3A-ABBB-9BDD-02599EC86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2A65D5-6BC0-B167-95D6-DE8E0C21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181BB81-EB14-61E4-4801-2ED14C28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24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01A34D9-6A54-9D3A-B61A-E2E14F0D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F3DAB70-5734-4393-4E6C-0447E066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53E381E-CAB3-97A9-A545-BA1BA780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4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337896-269C-3C30-7EE6-9A5DE2CC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38A228-E89C-CA53-A089-B162A9B0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3F3B020-0D2F-7DC1-88D5-632D712EE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39B0DB0-6766-2909-5D13-AC18AD96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DBD5ECE-C202-925C-FFC3-98AF63D5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55FE1B0-F682-CE69-53F6-BE52C408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3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12F5EC-0ECF-141A-F129-5A998796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1525D00-4A75-5C15-773E-60EFEEBA1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1E49A0C-768D-CA41-7645-CCC2849F1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C7558B-75A5-500B-8144-FFF44E2D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18C8CFB-3B0A-2E24-26E4-D9943153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A6F7A5-1090-3030-AE73-D7CCFD9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2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C326AC5-21BC-2FEC-76F8-228B5563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7643FE3-F589-BB38-13D8-66FE484C6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BAC243-E4AE-AA53-FE1E-16D92594A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C0DC-2710-48FF-8162-23814C2E0C80}" type="datetimeFigureOut">
              <a:rPr lang="zh-CN" altLang="en-US" smtClean="0"/>
              <a:t>2023/2/23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29DDB8-CE8E-0D0C-F0D1-2CCC6B659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5F43D4-6FDE-0F91-7B92-B29707184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29CF700-C7E1-248F-10A4-877C02CCA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8" y="0"/>
            <a:ext cx="12194137" cy="685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84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D4323F3-8310-139B-3CC0-15E97981C39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0" y="19862"/>
            <a:ext cx="12191999" cy="681827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B6AA331-AAC6-A4ED-1ED3-1A3BB5DD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Autofit/>
          </a:bodyPr>
          <a:lstStyle/>
          <a:p>
            <a:pPr algn="ctr"/>
            <a:r>
              <a:rPr lang="en-CA" altLang="zh-CN" sz="2400" b="1" dirty="0"/>
              <a:t>Lord Jesus When I Think of Thee</a:t>
            </a:r>
            <a:r>
              <a:rPr lang="zh-CN" altLang="en-US" sz="2400" b="1" dirty="0"/>
              <a:t>主耶稣啊想起了你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9474A7-3653-C578-8191-04F68A28B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20" y="1573763"/>
            <a:ext cx="11744131" cy="421245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zh-CN" altLang="en-US" b="1" dirty="0"/>
              <a:t>主耶稣啊！想起了你 心中便觉甜蜜 巴不得今天就被提 与你同在一起 </a:t>
            </a:r>
            <a:endParaRPr lang="en-US" altLang="zh-CN" b="1" dirty="0"/>
          </a:p>
          <a:p>
            <a:pPr marL="514350" indent="-514350">
              <a:buAutoNum type="arabicPeriod"/>
            </a:pPr>
            <a:r>
              <a:rPr lang="zh-CN" altLang="en-US" b="1" dirty="0"/>
              <a:t>华章妙音岂能诉尽 你的全备恩典 你的大爱至深至远 无罪不能赦免 </a:t>
            </a:r>
            <a:endParaRPr lang="en-US" altLang="zh-CN" b="1" dirty="0"/>
          </a:p>
          <a:p>
            <a:pPr marL="514350" indent="-514350">
              <a:buAutoNum type="arabicPeriod"/>
            </a:pPr>
            <a:r>
              <a:rPr lang="zh-CN" altLang="en-US" b="1" dirty="0"/>
              <a:t>试炼来临流泪伤心 忧愁不能自禁 可是想起你的同在 灵里顿觉欢欣 </a:t>
            </a:r>
            <a:endParaRPr lang="en-US" altLang="zh-CN" b="1" dirty="0"/>
          </a:p>
          <a:p>
            <a:pPr marL="514350" indent="-514350">
              <a:buAutoNum type="arabicPeriod"/>
            </a:pPr>
            <a:r>
              <a:rPr lang="zh-CN" altLang="en-US" b="1" dirty="0"/>
              <a:t>你爱何等长阔深高 无人能够知晓 蒙爱的人感恩不尽 唯献全身全心 </a:t>
            </a:r>
            <a:endParaRPr lang="en-US" altLang="zh-CN" b="1" dirty="0"/>
          </a:p>
          <a:p>
            <a:pPr marL="514350" indent="-514350">
              <a:buAutoNum type="arabicPeriod"/>
            </a:pPr>
            <a:endParaRPr lang="en-US" altLang="zh-CN" b="1" dirty="0"/>
          </a:p>
          <a:p>
            <a:pPr marL="0" indent="0" algn="ctr">
              <a:buNone/>
            </a:pPr>
            <a:r>
              <a:rPr lang="zh-CN" altLang="en-US" b="1" dirty="0"/>
              <a:t>副歌：哦！你是园中的凤仙花 你是沙仑的玫瑰花 </a:t>
            </a:r>
            <a:endParaRPr lang="en-US" altLang="zh-CN" b="1" dirty="0"/>
          </a:p>
          <a:p>
            <a:pPr marL="0" indent="0" algn="ctr">
              <a:buNone/>
            </a:pPr>
            <a:r>
              <a:rPr lang="zh-CN" altLang="en-US" b="1" dirty="0"/>
              <a:t>你是谷中的百合花 令我爱慕效法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AD390F1-3563-52C0-EC5D-1B045E86DB22}"/>
              </a:ext>
            </a:extLst>
          </p:cNvPr>
          <p:cNvSpPr txBox="1">
            <a:spLocks/>
          </p:cNvSpPr>
          <p:nvPr/>
        </p:nvSpPr>
        <p:spPr>
          <a:xfrm>
            <a:off x="473242" y="6015957"/>
            <a:ext cx="10515600" cy="513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 dirty="0"/>
              <a:t>https://web.cclife.org/worship</a:t>
            </a:r>
            <a:endParaRPr lang="zh-CN" altLang="en-US" sz="2800" dirty="0"/>
          </a:p>
        </p:txBody>
      </p:sp>
      <p:pic>
        <p:nvPicPr>
          <p:cNvPr id="8" name="Lord Jesus When I Think of Thee主耶稣啊想起了你_01">
            <a:hlinkClick r:id="" action="ppaction://media"/>
            <a:extLst>
              <a:ext uri="{FF2B5EF4-FFF2-40B4-BE49-F238E27FC236}">
                <a16:creationId xmlns:a16="http://schemas.microsoft.com/office/drawing/2014/main" id="{D00C4B29-FC3B-3E9A-679B-BD9EB315B9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0748" y="36943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148</Words>
  <Application>Microsoft Office PowerPoint</Application>
  <PresentationFormat>寬螢幕</PresentationFormat>
  <Paragraphs>9</Paragraphs>
  <Slides>2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佈景主題</vt:lpstr>
      <vt:lpstr>PowerPoint 簡報</vt:lpstr>
      <vt:lpstr>Lord Jesus When I Think of Thee主耶稣啊想起了你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 the Cross 十字架 </dc:title>
  <dc:creator>guang yang</dc:creator>
  <cp:lastModifiedBy>guang yang</cp:lastModifiedBy>
  <cp:revision>8</cp:revision>
  <dcterms:created xsi:type="dcterms:W3CDTF">2023-02-22T17:07:42Z</dcterms:created>
  <dcterms:modified xsi:type="dcterms:W3CDTF">2023-02-23T19:28:46Z</dcterms:modified>
</cp:coreProperties>
</file>