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80" d="100"/>
          <a:sy n="80" d="100"/>
        </p:scale>
        <p:origin x="114" y="18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FD3671-1B2F-9CFD-B0DD-BC372DC6C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2D3D697-B958-B6C2-6F44-B42112B1E1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zh-CN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82274FD-698A-484F-A473-B71770F99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C0DC-2710-48FF-8162-23814C2E0C80}" type="datetimeFigureOut">
              <a:rPr lang="zh-CN" altLang="en-US" smtClean="0"/>
              <a:t>2023/2/22</a:t>
            </a:fld>
            <a:endParaRPr lang="zh-CN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53EECE4-8505-D771-E1D4-77E547917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0E2F9B3-B8F3-1D0F-9A11-3A0B6FE7A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162E-75E7-48A6-BA4A-2B6DEDC16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944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12A7A1B-AA2F-4539-E2F5-D87737AFD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BC48CEE-8B8A-ED18-7AA5-FFF2E9E5A0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ACCDC23-B6CD-DB2C-A334-AB1ACC82C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C0DC-2710-48FF-8162-23814C2E0C80}" type="datetimeFigureOut">
              <a:rPr lang="zh-CN" altLang="en-US" smtClean="0"/>
              <a:t>2023/2/22</a:t>
            </a:fld>
            <a:endParaRPr lang="zh-CN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343D850-1744-10E3-5103-BD35A052E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C030EDB-341B-6BB7-D9B1-098387639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162E-75E7-48A6-BA4A-2B6DEDC16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300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3844A804-4F48-7626-BEDC-B108C3AF56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DD45090-6A52-68D1-D671-E4888AB2B3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736ACC6-4FF2-7E7D-71DF-B92430FC5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C0DC-2710-48FF-8162-23814C2E0C80}" type="datetimeFigureOut">
              <a:rPr lang="zh-CN" altLang="en-US" smtClean="0"/>
              <a:t>2023/2/22</a:t>
            </a:fld>
            <a:endParaRPr lang="zh-CN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77618AD-584B-5C89-2D97-508E3D38A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9DF2C2E-4270-2F51-D815-437347525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162E-75E7-48A6-BA4A-2B6DEDC16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0557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52A89B-FB67-8B74-A119-64F4DE546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3170EAC-3D70-872F-8AC8-10F0DCBAC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0662593-D3FF-50EC-C887-2E42F35EF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C0DC-2710-48FF-8162-23814C2E0C80}" type="datetimeFigureOut">
              <a:rPr lang="zh-CN" altLang="en-US" smtClean="0"/>
              <a:t>2023/2/22</a:t>
            </a:fld>
            <a:endParaRPr lang="zh-CN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07A4148-49C0-B29F-4819-EC661AF85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3783608-9440-A723-D296-4CCB29945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162E-75E7-48A6-BA4A-2B6DEDC16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780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15F63B-6EE3-0A2F-7A36-82DC257C8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09380C3-DE45-2130-9F8D-25B2C11BE9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46E0E76-FA4B-0F9B-2C53-599C8D858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C0DC-2710-48FF-8162-23814C2E0C80}" type="datetimeFigureOut">
              <a:rPr lang="zh-CN" altLang="en-US" smtClean="0"/>
              <a:t>2023/2/22</a:t>
            </a:fld>
            <a:endParaRPr lang="zh-CN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D1481B0-6830-C30B-300B-4C44265E2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B4C232D-6174-EE3B-D6E2-F3DCB7BFD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162E-75E7-48A6-BA4A-2B6DEDC16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7956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A825C8-8763-D1F2-BCF0-8BECFFCFC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56E887C-C3B3-2E6F-2B1F-F977A825AA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620B4CE-DF02-F107-C8AA-43AD58DE64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1BF79AB-21F4-576F-DCE0-E1F170A51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C0DC-2710-48FF-8162-23814C2E0C80}" type="datetimeFigureOut">
              <a:rPr lang="zh-CN" altLang="en-US" smtClean="0"/>
              <a:t>2023/2/22</a:t>
            </a:fld>
            <a:endParaRPr lang="zh-CN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A069774-64DE-3D57-A2C2-B5D2CDF90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73BD004-64B6-0567-84A4-984CEA656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162E-75E7-48A6-BA4A-2B6DEDC16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3000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32D87B-7164-9F2B-A134-28AC64631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C0A7C5A-6A32-0D4B-70B5-AB4207159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6BEC429-C3A0-3BC3-572B-B6C7947775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0251C14C-68DD-5D87-59D2-886DFFFF19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C477B22-12E3-53E5-16BD-95E12D4444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200E70E1-3FAB-646E-D449-FCA8ADE4F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C0DC-2710-48FF-8162-23814C2E0C80}" type="datetimeFigureOut">
              <a:rPr lang="zh-CN" altLang="en-US" smtClean="0"/>
              <a:t>2023/2/22</a:t>
            </a:fld>
            <a:endParaRPr lang="zh-CN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75E661BC-EB76-BDDD-8A71-B2F0648D8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488BC26E-C3F6-BC28-2688-2044B9937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162E-75E7-48A6-BA4A-2B6DEDC16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2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26A933D-24A7-BFE8-B008-9EAE43521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354DB05-AE3A-ABBB-9BDD-02599EC86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C0DC-2710-48FF-8162-23814C2E0C80}" type="datetimeFigureOut">
              <a:rPr lang="zh-CN" altLang="en-US" smtClean="0"/>
              <a:t>2023/2/22</a:t>
            </a:fld>
            <a:endParaRPr lang="zh-CN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62A65D5-6BC0-B167-95D6-DE8E0C217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181BB81-EB14-61E4-4801-2ED14C28E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162E-75E7-48A6-BA4A-2B6DEDC16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0240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901A34D9-6A54-9D3A-B61A-E2E14F0DF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C0DC-2710-48FF-8162-23814C2E0C80}" type="datetimeFigureOut">
              <a:rPr lang="zh-CN" altLang="en-US" smtClean="0"/>
              <a:t>2023/2/22</a:t>
            </a:fld>
            <a:endParaRPr lang="zh-CN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F3DAB70-5734-4393-4E6C-0447E066C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53E381E-CAB3-97A9-A545-BA1BA7807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162E-75E7-48A6-BA4A-2B6DEDC16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948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337896-269C-3C30-7EE6-9A5DE2CCB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138A228-E89C-CA53-A089-B162A9B01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3F3B020-0D2F-7DC1-88D5-632D712EE3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39B0DB0-6766-2909-5D13-AC18AD966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C0DC-2710-48FF-8162-23814C2E0C80}" type="datetimeFigureOut">
              <a:rPr lang="zh-CN" altLang="en-US" smtClean="0"/>
              <a:t>2023/2/22</a:t>
            </a:fld>
            <a:endParaRPr lang="zh-CN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DBD5ECE-C202-925C-FFC3-98AF63D55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55FE1B0-F682-CE69-53F6-BE52C4085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162E-75E7-48A6-BA4A-2B6DEDC16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1738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312F5EC-0ECF-141A-F129-5A9987960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21525D00-4A75-5C15-773E-60EFEEBA19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1E49A0C-768D-CA41-7645-CCC2849F15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FC7558B-75A5-500B-8144-FFF44E2D2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C0DC-2710-48FF-8162-23814C2E0C80}" type="datetimeFigureOut">
              <a:rPr lang="zh-CN" altLang="en-US" smtClean="0"/>
              <a:t>2023/2/22</a:t>
            </a:fld>
            <a:endParaRPr lang="zh-CN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18C8CFB-3B0A-2E24-26E4-D99431535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2A6F7A5-1090-3030-AE73-D7CCFD9EB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162E-75E7-48A6-BA4A-2B6DEDC16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29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2C326AC5-21BC-2FEC-76F8-228B55637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7643FE3-F589-BB38-13D8-66FE484C6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FBAC243-E4AE-AA53-FE1E-16D92594A9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EC0DC-2710-48FF-8162-23814C2E0C80}" type="datetimeFigureOut">
              <a:rPr lang="zh-CN" altLang="en-US" smtClean="0"/>
              <a:t>2023/2/22</a:t>
            </a:fld>
            <a:endParaRPr lang="zh-CN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F29DDB8-CE8E-0D0C-F0D1-2CCC6B659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95F43D4-6FDE-0F91-7B92-B297071847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0162E-75E7-48A6-BA4A-2B6DEDC16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217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7E047FE1-5641-4B77-A9A1-D690F45D0BC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0" y="3407"/>
            <a:ext cx="12191999" cy="6851185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8B6AA331-AAC6-A4ED-1ED3-1A3BB5DD1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3180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2800" b="1" dirty="0"/>
              <a:t>与主更亲近</a:t>
            </a:r>
            <a:br>
              <a:rPr lang="zh-CN" altLang="en-US" sz="2800" b="1" dirty="0"/>
            </a:br>
            <a:endParaRPr lang="zh-CN" altLang="en-US" sz="28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D9474A7-3653-C578-8191-04F68A28B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526" y="1243433"/>
            <a:ext cx="11333747" cy="456264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zh-CN" altLang="en-US" dirty="0"/>
              <a:t>我愿与主亲近，更加亲近， 甚愿与主同尝，十架苦辛 </a:t>
            </a:r>
            <a:endParaRPr lang="en-US" altLang="zh-CN" dirty="0"/>
          </a:p>
          <a:p>
            <a:pPr marL="0" indent="0" algn="ctr">
              <a:buNone/>
            </a:pPr>
            <a:r>
              <a:rPr lang="zh-CN" altLang="en-US" dirty="0"/>
              <a:t>我愿如此歌唱，我愿与主亲近， 我愿与主亲近，更加亲近。 </a:t>
            </a:r>
            <a:endParaRPr lang="en-US" altLang="zh-CN" dirty="0"/>
          </a:p>
          <a:p>
            <a:pPr marL="0" indent="0" algn="ctr">
              <a:buNone/>
            </a:pPr>
            <a:r>
              <a:rPr lang="zh-CN" altLang="en-US" dirty="0"/>
              <a:t>我虽流荡无亲，红日西沉， 黑暗笼罩我身，以石为枕， </a:t>
            </a:r>
            <a:endParaRPr lang="en-US" altLang="zh-CN" dirty="0"/>
          </a:p>
          <a:p>
            <a:pPr marL="0" indent="0" algn="ctr">
              <a:buNone/>
            </a:pPr>
            <a:r>
              <a:rPr lang="zh-CN" altLang="en-US" dirty="0"/>
              <a:t>梦中依然追寻，我愿与主亲近， 我愿与主亲近，与主更亲。 </a:t>
            </a:r>
            <a:endParaRPr lang="en-US" altLang="zh-CN" dirty="0"/>
          </a:p>
          <a:p>
            <a:pPr marL="0" indent="0" algn="ctr">
              <a:buNone/>
            </a:pPr>
            <a:r>
              <a:rPr lang="zh-CN" altLang="en-US" dirty="0"/>
              <a:t>梦中阶梯显现，上达天庭， 一切蒙主所赐，慈悲丰盈， </a:t>
            </a:r>
            <a:endParaRPr lang="en-US" altLang="zh-CN" dirty="0"/>
          </a:p>
          <a:p>
            <a:pPr marL="0" indent="0" algn="ctr">
              <a:buNone/>
            </a:pPr>
            <a:r>
              <a:rPr lang="zh-CN" altLang="en-US" dirty="0"/>
              <a:t>天使前来欢迎，召我与主亲近， 我愿与主亲近，更加亲近。 </a:t>
            </a:r>
            <a:endParaRPr lang="en-US" altLang="zh-CN" dirty="0"/>
          </a:p>
          <a:p>
            <a:pPr marL="0" indent="0" algn="ctr">
              <a:buNone/>
            </a:pPr>
            <a:r>
              <a:rPr lang="zh-CN" altLang="en-US" dirty="0"/>
              <a:t>醒来满心感激，赞美不停， 怀中愁苦尽消，立石为证， </a:t>
            </a:r>
            <a:endParaRPr lang="en-US" altLang="zh-CN" dirty="0"/>
          </a:p>
          <a:p>
            <a:pPr marL="0" indent="0" algn="ctr">
              <a:buNone/>
            </a:pPr>
            <a:r>
              <a:rPr lang="zh-CN" altLang="en-US" dirty="0"/>
              <a:t>路中所历艰辛，使我与主亲近， 我愿与主亲近，更加亲近。 </a:t>
            </a:r>
            <a:endParaRPr lang="en-US" altLang="zh-CN" dirty="0"/>
          </a:p>
          <a:p>
            <a:pPr marL="0" indent="0" algn="ctr">
              <a:buNone/>
            </a:pPr>
            <a:r>
              <a:rPr lang="zh-CN" altLang="en-US" dirty="0"/>
              <a:t>展开喜乐翅膀，向天飞升， 飞过日月星辰，上进不停， </a:t>
            </a:r>
            <a:endParaRPr lang="en-US" altLang="zh-CN" dirty="0"/>
          </a:p>
          <a:p>
            <a:pPr marL="0" indent="0" algn="ctr">
              <a:buNone/>
            </a:pPr>
            <a:r>
              <a:rPr lang="zh-CN" altLang="en-US" dirty="0"/>
              <a:t>我愿如此歌唱，我愿与主亲近， 我愿与主亲近，更加亲近。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2AD390F1-3563-52C0-EC5D-1B045E86DB22}"/>
              </a:ext>
            </a:extLst>
          </p:cNvPr>
          <p:cNvSpPr txBox="1">
            <a:spLocks/>
          </p:cNvSpPr>
          <p:nvPr/>
        </p:nvSpPr>
        <p:spPr>
          <a:xfrm>
            <a:off x="473242" y="6015957"/>
            <a:ext cx="10515600" cy="5131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1600" dirty="0"/>
              <a:t>（注：歌词修改了一处） </a:t>
            </a:r>
            <a:r>
              <a:rPr lang="en-US" altLang="zh-CN" sz="2000" dirty="0"/>
              <a:t>https://site1.cclife.cf/</a:t>
            </a:r>
            <a:endParaRPr lang="zh-CN" altLang="en-US" sz="2800" dirty="0"/>
          </a:p>
        </p:txBody>
      </p:sp>
      <p:pic>
        <p:nvPicPr>
          <p:cNvPr id="9" name="Nearer to Thee 与主更亲近_01">
            <a:hlinkClick r:id="" action="ppaction://media"/>
            <a:extLst>
              <a:ext uri="{FF2B5EF4-FFF2-40B4-BE49-F238E27FC236}">
                <a16:creationId xmlns:a16="http://schemas.microsoft.com/office/drawing/2014/main" id="{ACB7CBBF-B6CA-F9C2-8DF8-988D8B585B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55313" y="86677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9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44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>
            <a:extLst>
              <a:ext uri="{FF2B5EF4-FFF2-40B4-BE49-F238E27FC236}">
                <a16:creationId xmlns:a16="http://schemas.microsoft.com/office/drawing/2014/main" id="{1CF80260-0A1D-CAA5-40FE-104F48F72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07"/>
            <a:ext cx="12191999" cy="6851185"/>
          </a:xfrm>
          <a:prstGeom prst="rect">
            <a:avLst/>
          </a:prstGeom>
        </p:spPr>
      </p:pic>
      <p:sp>
        <p:nvSpPr>
          <p:cNvPr id="15" name="標題 1">
            <a:extLst>
              <a:ext uri="{FF2B5EF4-FFF2-40B4-BE49-F238E27FC236}">
                <a16:creationId xmlns:a16="http://schemas.microsoft.com/office/drawing/2014/main" id="{CCB5C3B8-E3FE-23CF-B2E8-B4066F51F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92674"/>
          </a:xfrm>
        </p:spPr>
        <p:txBody>
          <a:bodyPr>
            <a:normAutofit/>
          </a:bodyPr>
          <a:lstStyle/>
          <a:p>
            <a:pPr algn="ctr"/>
            <a:r>
              <a:rPr lang="zh-CN" altLang="en-US" sz="8800" b="1" dirty="0">
                <a:latin typeface="经典中宋简" panose="02010609000101010101" pitchFamily="49" charset="-122"/>
                <a:ea typeface="经典中宋简" panose="02010609000101010101" pitchFamily="49" charset="-122"/>
                <a:cs typeface="经典中宋简" panose="02010609000101010101" pitchFamily="49" charset="-122"/>
              </a:rPr>
              <a:t>与主更亲近</a:t>
            </a:r>
            <a:br>
              <a:rPr lang="zh-CN" altLang="en-US" sz="2800" b="1" dirty="0"/>
            </a:b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280784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256</Words>
  <Application>Microsoft Office PowerPoint</Application>
  <PresentationFormat>寬螢幕</PresentationFormat>
  <Paragraphs>13</Paragraphs>
  <Slides>2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7" baseType="lpstr">
      <vt:lpstr>等线</vt:lpstr>
      <vt:lpstr>等线 Light</vt:lpstr>
      <vt:lpstr>经典中宋简</vt:lpstr>
      <vt:lpstr>Arial</vt:lpstr>
      <vt:lpstr>Office 佈景主題</vt:lpstr>
      <vt:lpstr>与主更亲近 </vt:lpstr>
      <vt:lpstr>与主更亲近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Near the Cross 十字架 </dc:title>
  <dc:creator>guang yang</dc:creator>
  <cp:lastModifiedBy>guang yang</cp:lastModifiedBy>
  <cp:revision>3</cp:revision>
  <dcterms:created xsi:type="dcterms:W3CDTF">2023-02-22T17:07:42Z</dcterms:created>
  <dcterms:modified xsi:type="dcterms:W3CDTF">2023-02-22T23:44:40Z</dcterms:modified>
</cp:coreProperties>
</file>