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2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FD3671-1B2F-9CFD-B0DD-BC372DC6C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D3D697-B958-B6C2-6F44-B42112B1E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2274FD-698A-484F-A473-B71770F9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3EECE4-8505-D771-E1D4-77E54791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E2F9B3-B8F3-1D0F-9A11-3A0B6FE7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4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2A7A1B-AA2F-4539-E2F5-D87737AF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BC48CEE-8B8A-ED18-7AA5-FFF2E9E5A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CCDC23-B6CD-DB2C-A334-AB1ACC82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43D850-1744-10E3-5103-BD35A052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030EDB-341B-6BB7-D9B1-09838763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30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844A804-4F48-7626-BEDC-B108C3AF56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DD45090-6A52-68D1-D671-E4888AB2B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36ACC6-4FF2-7E7D-71DF-B92430FC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7618AD-584B-5C89-2D97-508E3D38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DF2C2E-4270-2F51-D815-43734752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55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52A89B-FB67-8B74-A119-64F4DE54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170EAC-3D70-872F-8AC8-10F0DCBAC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662593-D3FF-50EC-C887-2E42F35EF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7A4148-49C0-B29F-4819-EC661AF8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783608-9440-A723-D296-4CCB29945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15F63B-6EE3-0A2F-7A36-82DC257C8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9380C3-DE45-2130-9F8D-25B2C11BE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6E0E76-FA4B-0F9B-2C53-599C8D85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D1481B0-6830-C30B-300B-4C44265E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B4C232D-6174-EE3B-D6E2-F3DCB7BFD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956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A825C8-8763-D1F2-BCF0-8BECFFCFC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6E887C-C3B3-2E6F-2B1F-F977A825A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20B4CE-DF02-F107-C8AA-43AD58DE6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1BF79AB-21F4-576F-DCE0-E1F170A51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069774-64DE-3D57-A2C2-B5D2CDF9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73BD004-64B6-0567-84A4-984CEA65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0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32D87B-7164-9F2B-A134-28AC64631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C0A7C5A-6A32-0D4B-70B5-AB4207159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6BEC429-C3A0-3BC3-572B-B6C794777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251C14C-68DD-5D87-59D2-886DFFFF1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C477B22-12E3-53E5-16BD-95E12D444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00E70E1-3FAB-646E-D449-FCA8ADE4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5E661BC-EB76-BDDD-8A71-B2F0648D8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88BC26E-C3F6-BC28-2688-2044B993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6A933D-24A7-BFE8-B008-9EAE4352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354DB05-AE3A-ABBB-9BDD-02599EC8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2A65D5-6BC0-B167-95D6-DE8E0C21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81BB81-EB14-61E4-4801-2ED14C28E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24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901A34D9-6A54-9D3A-B61A-E2E14F0D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F3DAB70-5734-4393-4E6C-0447E066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3E381E-CAB3-97A9-A545-BA1BA780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4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337896-269C-3C30-7EE6-9A5DE2CC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138A228-E89C-CA53-A089-B162A9B01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3F3B020-0D2F-7DC1-88D5-632D712EE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39B0DB0-6766-2909-5D13-AC18AD966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DBD5ECE-C202-925C-FFC3-98AF63D55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5FE1B0-F682-CE69-53F6-BE52C408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73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12F5EC-0ECF-141A-F129-5A998796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1525D00-4A75-5C15-773E-60EFEEBA1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1E49A0C-768D-CA41-7645-CCC2849F1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C7558B-75A5-500B-8144-FFF44E2D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18C8CFB-3B0A-2E24-26E4-D9943153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A6F7A5-1090-3030-AE73-D7CCFD9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2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326AC5-21BC-2FEC-76F8-228B5563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CN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643FE3-F589-BB38-13D8-66FE484C6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CN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BAC243-E4AE-AA53-FE1E-16D92594A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EC0DC-2710-48FF-8162-23814C2E0C80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29DDB8-CE8E-0D0C-F0D1-2CCC6B659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5F43D4-6FDE-0F91-7B92-B29707184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162E-75E7-48A6-BA4A-2B6DEDC16F5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15830B19-35A2-A034-BA85-FA59EF35F75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-26184" y="0"/>
            <a:ext cx="12218184" cy="684333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B6AA331-AAC6-A4ED-1ED3-1A3BB5DD1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180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b="1" dirty="0"/>
              <a:t>Near the Cross </a:t>
            </a:r>
            <a:r>
              <a:rPr lang="zh-CN" altLang="en-US" sz="2800" b="1" dirty="0"/>
              <a:t>十字架</a:t>
            </a:r>
            <a:endParaRPr lang="zh-CN" altLang="en-US" sz="60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9474A7-3653-C578-8191-04F68A28B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26" y="1243433"/>
            <a:ext cx="11333747" cy="4562643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zh-CN" altLang="en-US" dirty="0"/>
              <a:t>求主使我靠十架，在彼有生命水； 宝血由十架流下，白白赐人洗罪。　　 </a:t>
            </a:r>
            <a:endParaRPr lang="en-US" altLang="zh-CN" dirty="0"/>
          </a:p>
          <a:p>
            <a:pPr marL="514350" indent="-514350" algn="ctr">
              <a:buAutoNum type="arabicPeriod"/>
            </a:pPr>
            <a:r>
              <a:rPr lang="zh-CN" altLang="en-US" dirty="0"/>
              <a:t>我与主同钉十架，和祂同葬同活； 今主因信住我心，不再是我活着。 </a:t>
            </a:r>
            <a:endParaRPr lang="en-US" altLang="zh-CN" dirty="0"/>
          </a:p>
          <a:p>
            <a:pPr marL="514350" indent="-514350" algn="ctr">
              <a:buAutoNum type="arabicPeriod"/>
            </a:pPr>
            <a:r>
              <a:rPr lang="zh-CN" altLang="en-US" dirty="0"/>
              <a:t>我定志不知别的，只传耶稣基督； 并祂为我钉十架，死后三日復活。</a:t>
            </a:r>
            <a:endParaRPr lang="en-US" altLang="zh-CN" dirty="0"/>
          </a:p>
          <a:p>
            <a:pPr marL="514350" indent="-514350" algn="ctr">
              <a:buAutoNum type="arabicPeriod"/>
            </a:pPr>
            <a:r>
              <a:rPr lang="zh-CN" altLang="en-US" dirty="0"/>
              <a:t>主禁我别有所夸，但夸救主十架； 世界对我已钉死，我以死对世界。 </a:t>
            </a:r>
            <a:endParaRPr lang="en-US" altLang="zh-CN" dirty="0"/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副歌：十字架，十字架，永是我的荣耀； </a:t>
            </a:r>
            <a:endParaRPr lang="en-US" altLang="zh-CN" dirty="0"/>
          </a:p>
          <a:p>
            <a:pPr marL="0" indent="0" algn="ctr">
              <a:buNone/>
            </a:pPr>
            <a:r>
              <a:rPr lang="zh-CN" altLang="en-US" dirty="0"/>
              <a:t>我众罪都洗清洁，惟靠耶稣宝血。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AD390F1-3563-52C0-EC5D-1B045E86DB22}"/>
              </a:ext>
            </a:extLst>
          </p:cNvPr>
          <p:cNvSpPr txBox="1">
            <a:spLocks/>
          </p:cNvSpPr>
          <p:nvPr/>
        </p:nvSpPr>
        <p:spPr>
          <a:xfrm>
            <a:off x="473242" y="6015957"/>
            <a:ext cx="10515600" cy="513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000" dirty="0"/>
              <a:t>https://site1.cclife.cf/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16292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DA0666F1-A0ED-DE5C-D9B1-8BF7F4A0E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418"/>
            <a:ext cx="12201646" cy="68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4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152</Words>
  <Application>Microsoft Office PowerPoint</Application>
  <PresentationFormat>寬螢幕</PresentationFormat>
  <Paragraphs>9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佈景主題</vt:lpstr>
      <vt:lpstr>Near the Cross 十字架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 the Cross 十字架 </dc:title>
  <dc:creator>guang yang</dc:creator>
  <cp:lastModifiedBy>guang yang</cp:lastModifiedBy>
  <cp:revision>5</cp:revision>
  <dcterms:created xsi:type="dcterms:W3CDTF">2023-02-22T17:07:42Z</dcterms:created>
  <dcterms:modified xsi:type="dcterms:W3CDTF">2023-02-22T23:55:51Z</dcterms:modified>
</cp:coreProperties>
</file>